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76" r:id="rId3"/>
    <p:sldId id="265" r:id="rId4"/>
    <p:sldId id="267" r:id="rId5"/>
    <p:sldId id="266" r:id="rId6"/>
    <p:sldId id="268" r:id="rId7"/>
    <p:sldId id="269" r:id="rId8"/>
    <p:sldId id="270" r:id="rId9"/>
    <p:sldId id="257" r:id="rId10"/>
    <p:sldId id="259" r:id="rId11"/>
    <p:sldId id="271" r:id="rId12"/>
    <p:sldId id="272" r:id="rId13"/>
    <p:sldId id="273" r:id="rId14"/>
    <p:sldId id="274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1FC6B2A-F26E-49D4-A502-2EA7F76A66E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FAAAA-F3AB-4AB6-BD27-51EF407051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FC6B2A-F26E-49D4-A502-2EA7F76A66E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FAAAA-F3AB-4AB6-BD27-51EF407051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FC6B2A-F26E-49D4-A502-2EA7F76A66E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FAAAA-F3AB-4AB6-BD27-51EF407051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FC6B2A-F26E-49D4-A502-2EA7F76A66E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FAAAA-F3AB-4AB6-BD27-51EF407051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FC6B2A-F26E-49D4-A502-2EA7F76A66E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FAAAA-F3AB-4AB6-BD27-51EF407051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FC6B2A-F26E-49D4-A502-2EA7F76A66E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FAAAA-F3AB-4AB6-BD27-51EF407051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FC6B2A-F26E-49D4-A502-2EA7F76A66E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FAAAA-F3AB-4AB6-BD27-51EF407051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1FC6B2A-F26E-49D4-A502-2EA7F76A66E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FAAAA-F3AB-4AB6-BD27-51EF407051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1FC6B2A-F26E-49D4-A502-2EA7F76A66E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FAAAA-F3AB-4AB6-BD27-51EF407051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FC6B2A-F26E-49D4-A502-2EA7F76A66E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FAAAA-F3AB-4AB6-BD27-51EF407051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FC6B2A-F26E-49D4-A502-2EA7F76A66E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FAAAA-F3AB-4AB6-BD27-51EF407051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1FC6B2A-F26E-49D4-A502-2EA7F76A66E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D8FAAAA-F3AB-4AB6-BD27-51EF407051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«Художественные особенности  «Слова о полку Игореве». Своеобразие жанра. Мастерство композиции».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Выполнила учитель русского языка и литературы высшей квалификационной категории МБОУ «Алмалинская СОШ» Бархатова Людмила Павловна.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 descr="http://cl.rushkolnik.ru/tw_files2/urls_82/15/d-14006/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8496944" cy="571500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• Жанр «Слова» - житие.</a:t>
            </a:r>
          </a:p>
          <a:p>
            <a:r>
              <a:rPr lang="ru-RU" dirty="0" smtClean="0"/>
              <a:t>• Сюжетом «Слова» является неудачный поход князя Игоря в 1185 году против половцев.</a:t>
            </a:r>
          </a:p>
          <a:p>
            <a:r>
              <a:rPr lang="ru-RU" dirty="0" smtClean="0"/>
              <a:t>• События в «Слове» расположены не в хронологической последовательности.</a:t>
            </a:r>
          </a:p>
          <a:p>
            <a:r>
              <a:rPr lang="ru-RU" dirty="0" smtClean="0"/>
              <a:t>• Князь Игорь был потомком Ярослава Мудрого.</a:t>
            </a:r>
          </a:p>
          <a:p>
            <a:r>
              <a:rPr lang="ru-RU" dirty="0" smtClean="0"/>
              <a:t>• Князь Игорь правил в Киеве.</a:t>
            </a:r>
          </a:p>
          <a:p>
            <a:r>
              <a:rPr lang="ru-RU" dirty="0" smtClean="0"/>
              <a:t>• Цель похода – завоевание новых земель.</a:t>
            </a:r>
          </a:p>
          <a:p>
            <a:r>
              <a:rPr lang="ru-RU" dirty="0" smtClean="0"/>
              <a:t>• Перед походом князь Игорь увидел вещий сон с дурным предзнаменованием.</a:t>
            </a:r>
          </a:p>
          <a:p>
            <a:r>
              <a:rPr lang="ru-RU" dirty="0" smtClean="0"/>
              <a:t>• Войско князя Игоря было разгромлено на реке </a:t>
            </a:r>
            <a:r>
              <a:rPr lang="ru-RU" dirty="0" err="1" smtClean="0"/>
              <a:t>Каяле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• Князь Игорь был ранен в ногу.</a:t>
            </a:r>
          </a:p>
          <a:p>
            <a:r>
              <a:rPr lang="ru-RU" dirty="0" smtClean="0"/>
              <a:t>• Бежать из плена Игорю помог половец </a:t>
            </a:r>
            <a:r>
              <a:rPr lang="ru-RU" dirty="0" err="1" smtClean="0"/>
              <a:t>Овлур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Верно-неверно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Художественные особенности  «Слова о полку Игореве». Своеобразие жанра. Мастерство композиции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  урока.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«Наши предки любили свою родину, конечно, не меньше, чем мы, а патриотическое сознание средневековая Русь выработала намного веков раньше. Чем европейские народы. Игумен Даниил, придя из-под Чернигова В Иерусалим, ещё в 1108 году в записках своих шесть раз вспомнил родную речку </a:t>
            </a:r>
            <a:r>
              <a:rPr lang="ru-RU" dirty="0" err="1" smtClean="0"/>
              <a:t>Сновь</a:t>
            </a:r>
            <a:r>
              <a:rPr lang="ru-RU" dirty="0" smtClean="0"/>
              <a:t> и попросил у короля крестоносцев </a:t>
            </a:r>
            <a:r>
              <a:rPr lang="ru-RU" dirty="0" err="1" smtClean="0"/>
              <a:t>Болдуина</a:t>
            </a:r>
            <a:r>
              <a:rPr lang="ru-RU" dirty="0" smtClean="0"/>
              <a:t> разрешения поставить свечу от всей Русской земли. Ни с чем не сравним пронзающий душу патриотизм «Слова о полку Игореве»! это 12 век! В Европе же впервые мысль о родине, как главной ценности народа, высказал </a:t>
            </a:r>
            <a:r>
              <a:rPr lang="ru-RU" dirty="0" err="1" smtClean="0"/>
              <a:t>Франческо</a:t>
            </a:r>
            <a:r>
              <a:rPr lang="ru-RU" dirty="0" smtClean="0"/>
              <a:t> Петрарка лишь в середине 14 века…»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Чивилихин</a:t>
            </a:r>
            <a:r>
              <a:rPr lang="ru-RU" dirty="0" smtClean="0"/>
              <a:t> В. Память. Роман-эссе.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1.Выступление в поход князя Игоря.</a:t>
            </a:r>
          </a:p>
          <a:p>
            <a:r>
              <a:rPr lang="ru-RU" dirty="0" smtClean="0"/>
              <a:t>2.Солнечное затмение.</a:t>
            </a:r>
          </a:p>
          <a:p>
            <a:r>
              <a:rPr lang="ru-RU" dirty="0" smtClean="0"/>
              <a:t>3.Присоединение к войску буй-тура Всеволода.</a:t>
            </a:r>
          </a:p>
          <a:p>
            <a:r>
              <a:rPr lang="ru-RU" dirty="0" smtClean="0"/>
              <a:t>4.Первое удачное столкновение с половцами.</a:t>
            </a:r>
          </a:p>
          <a:p>
            <a:r>
              <a:rPr lang="ru-RU" dirty="0" smtClean="0"/>
              <a:t>5.Неудачи второго боя.</a:t>
            </a:r>
          </a:p>
          <a:p>
            <a:r>
              <a:rPr lang="ru-RU" dirty="0" smtClean="0"/>
              <a:t>6.Ранение и пленение Игоря.</a:t>
            </a:r>
          </a:p>
          <a:p>
            <a:r>
              <a:rPr lang="ru-RU" dirty="0" smtClean="0"/>
              <a:t>7.Набеги половцев на Русь.</a:t>
            </a:r>
          </a:p>
          <a:p>
            <a:r>
              <a:rPr lang="ru-RU" dirty="0" smtClean="0"/>
              <a:t>8.Побег Игоря.</a:t>
            </a:r>
          </a:p>
          <a:p>
            <a:r>
              <a:rPr lang="ru-RU" dirty="0" smtClean="0"/>
              <a:t> 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 </a:t>
            </a:r>
            <a:r>
              <a:rPr lang="ru-RU" sz="2700" b="1" dirty="0" smtClean="0"/>
              <a:t>План событий по </a:t>
            </a:r>
            <a:r>
              <a:rPr lang="ru-RU" sz="2700" b="1" dirty="0" err="1" smtClean="0"/>
              <a:t>Ипатьевской</a:t>
            </a:r>
            <a:r>
              <a:rPr lang="ru-RU" sz="2700" b="1" dirty="0" smtClean="0"/>
              <a:t>                летописи.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1.Вступление.</a:t>
            </a:r>
          </a:p>
          <a:p>
            <a:r>
              <a:rPr lang="ru-RU" dirty="0" smtClean="0"/>
              <a:t>2. Сборы в поход, предзнаменование.</a:t>
            </a:r>
          </a:p>
          <a:p>
            <a:r>
              <a:rPr lang="ru-RU" dirty="0" smtClean="0"/>
              <a:t>3.Первый бой.</a:t>
            </a:r>
          </a:p>
          <a:p>
            <a:r>
              <a:rPr lang="ru-RU" dirty="0" smtClean="0"/>
              <a:t>4.Сон.</a:t>
            </a:r>
          </a:p>
          <a:p>
            <a:r>
              <a:rPr lang="ru-RU" dirty="0" smtClean="0"/>
              <a:t>5.Второй бой.</a:t>
            </a:r>
          </a:p>
          <a:p>
            <a:r>
              <a:rPr lang="ru-RU" dirty="0" smtClean="0"/>
              <a:t>6.История сражения с половцами.</a:t>
            </a:r>
          </a:p>
          <a:p>
            <a:r>
              <a:rPr lang="ru-RU" dirty="0" smtClean="0"/>
              <a:t>7.Поражение.</a:t>
            </a:r>
          </a:p>
          <a:p>
            <a:r>
              <a:rPr lang="ru-RU" dirty="0" smtClean="0"/>
              <a:t>8. Лирическое отступление о междоусобице.</a:t>
            </a:r>
          </a:p>
          <a:p>
            <a:r>
              <a:rPr lang="ru-RU" dirty="0" smtClean="0"/>
              <a:t>9. Сон и «золотое слово» Святослава.</a:t>
            </a:r>
          </a:p>
          <a:p>
            <a:r>
              <a:rPr lang="ru-RU" dirty="0" smtClean="0"/>
              <a:t>10.Обращение к князьям</a:t>
            </a:r>
          </a:p>
          <a:p>
            <a:r>
              <a:rPr lang="ru-RU" dirty="0" smtClean="0"/>
              <a:t>11.Плач Ярославны.</a:t>
            </a:r>
          </a:p>
          <a:p>
            <a:r>
              <a:rPr lang="ru-RU" dirty="0" smtClean="0"/>
              <a:t>12.Возвращение Игоря.</a:t>
            </a:r>
          </a:p>
          <a:p>
            <a:r>
              <a:rPr lang="ru-RU" dirty="0" smtClean="0"/>
              <a:t>13.Приветственная Встреча.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/>
              <a:t>План основных композиционных частей «Слова…»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Вступление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Экспозиция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Завязка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Развитие действия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Кульминация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Развязка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Заключение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Композиция произведения</a:t>
            </a:r>
            <a:endParaRPr lang="ru-RU" dirty="0"/>
          </a:p>
        </p:txBody>
      </p:sp>
      <p:pic>
        <p:nvPicPr>
          <p:cNvPr id="64514" name="Picture 2" descr="http://grekoline.ru/wp-content/uploads/2014/01/%D0%B8%D0%B3%D0%BE%D1%80%D0%B5%D0%B2%D0%B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340768"/>
            <a:ext cx="3810000" cy="490537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Воинская повесть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Житие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Летопись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Поучение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Слово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Сказание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Хождение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                  Жанры</a:t>
            </a:r>
            <a:br>
              <a:rPr lang="ru-RU" dirty="0" smtClean="0"/>
            </a:br>
            <a:r>
              <a:rPr lang="ru-RU" dirty="0" smtClean="0"/>
              <a:t>     древнерусской       литературы</a:t>
            </a:r>
            <a:endParaRPr lang="ru-RU" dirty="0"/>
          </a:p>
        </p:txBody>
      </p:sp>
      <p:pic>
        <p:nvPicPr>
          <p:cNvPr id="51206" name="Picture 6" descr="http://machaon.net/img/book/razvoroty/978-5-389-01916-4_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060848"/>
            <a:ext cx="5616624" cy="4121559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Как автор характеризует манеру повествования </a:t>
            </a:r>
            <a:r>
              <a:rPr lang="ru-RU" dirty="0" err="1" smtClean="0"/>
              <a:t>Бояна</a:t>
            </a:r>
            <a:r>
              <a:rPr lang="ru-RU" dirty="0" smtClean="0"/>
              <a:t>?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Вступление (зачин –обращение)</a:t>
            </a:r>
            <a:endParaRPr lang="ru-RU" dirty="0"/>
          </a:p>
        </p:txBody>
      </p:sp>
      <p:pic>
        <p:nvPicPr>
          <p:cNvPr id="66562" name="Picture 2" descr="http://www.museum.ru/imgB.asp?181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772816"/>
            <a:ext cx="4968552" cy="446449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yarmp.yar.ru/wp-content/uploads/2013/08/Imenoslov_2-300x2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667000" y="2315369"/>
            <a:ext cx="3810000" cy="285750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Золотое слово Святослава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ir-michael.ru/uploads/2013/11/YAROSLAV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526402"/>
            <a:ext cx="8229600" cy="443543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Плач Ярославны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http://www.nazarukvm.ru/img/photog2/thumbphoto3950x1125x1x16777215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85860"/>
            <a:ext cx="3855357" cy="457200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Бегство Игоря из плена</a:t>
            </a:r>
            <a:endParaRPr lang="ru-RU" dirty="0"/>
          </a:p>
        </p:txBody>
      </p:sp>
      <p:pic>
        <p:nvPicPr>
          <p:cNvPr id="5" name="Picture 4" descr="http://www.pravoslavie.ru/archiv/knyazig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357298"/>
            <a:ext cx="3735296" cy="4429156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• Жанр «Слова» - житие. </a:t>
            </a:r>
          </a:p>
          <a:p>
            <a:r>
              <a:rPr lang="ru-RU" dirty="0" smtClean="0"/>
              <a:t>• Сюжетом «Слова» является неудачный поход князя Игоря в 1185 году против половцев. </a:t>
            </a:r>
          </a:p>
          <a:p>
            <a:r>
              <a:rPr lang="ru-RU" dirty="0" smtClean="0"/>
              <a:t>• События в «Слове» расположены не в хронологической последовательности. </a:t>
            </a:r>
          </a:p>
          <a:p>
            <a:r>
              <a:rPr lang="ru-RU" dirty="0" smtClean="0"/>
              <a:t>• Князь Игорь был потомком Ярослава Мудрого. </a:t>
            </a:r>
          </a:p>
          <a:p>
            <a:r>
              <a:rPr lang="ru-RU" dirty="0" smtClean="0"/>
              <a:t>• Князь Игорь правил в Киеве.</a:t>
            </a:r>
          </a:p>
          <a:p>
            <a:r>
              <a:rPr lang="ru-RU" dirty="0" smtClean="0"/>
              <a:t>• Цель похода – завоевание новых земель. </a:t>
            </a:r>
          </a:p>
          <a:p>
            <a:r>
              <a:rPr lang="ru-RU" dirty="0" smtClean="0"/>
              <a:t>• Перед походом князь Игорь увидел вещий сон с дурным предзнаменованием. </a:t>
            </a:r>
          </a:p>
          <a:p>
            <a:r>
              <a:rPr lang="ru-RU" dirty="0" smtClean="0"/>
              <a:t>• Войско князя Игоря было разгромлено на реке </a:t>
            </a:r>
            <a:r>
              <a:rPr lang="ru-RU" dirty="0" err="1" smtClean="0"/>
              <a:t>Каяле</a:t>
            </a:r>
            <a:r>
              <a:rPr lang="ru-RU" dirty="0" smtClean="0"/>
              <a:t>. </a:t>
            </a:r>
          </a:p>
          <a:p>
            <a:r>
              <a:rPr lang="ru-RU" dirty="0" smtClean="0"/>
              <a:t>• Князь Игорь был ранен в ногу. </a:t>
            </a:r>
          </a:p>
          <a:p>
            <a:r>
              <a:rPr lang="ru-RU" dirty="0" smtClean="0"/>
              <a:t>• Бежать из плена Игорю помог половец </a:t>
            </a:r>
            <a:r>
              <a:rPr lang="ru-RU" dirty="0" err="1" smtClean="0"/>
              <a:t>Овлур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Верно-неверно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1)выразительное чтение наизусть «Плач Ярославны» или «Золотое слово Святослава»; 2)ответить на вопрос: кто мог быть автором «Слова», подобрать аргументы (возможно использование ресурсов Интернета).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178</TotalTime>
  <Words>543</Words>
  <Application>Microsoft Office PowerPoint</Application>
  <PresentationFormat>Экран (4:3)</PresentationFormat>
  <Paragraphs>77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«Художественные особенности  «Слова о полку Игореве». Своеобразие жанра. Мастерство композиции». </vt:lpstr>
      <vt:lpstr>Слайд 2</vt:lpstr>
      <vt:lpstr>Верно-неверно</vt:lpstr>
      <vt:lpstr>Тема  урока.</vt:lpstr>
      <vt:lpstr>Чивилихин В. Память. Роман-эссе.</vt:lpstr>
      <vt:lpstr> План событий по Ипатьевской                летописи. </vt:lpstr>
      <vt:lpstr>План основных композиционных частей «Слова…» </vt:lpstr>
      <vt:lpstr>    Композиция произведения</vt:lpstr>
      <vt:lpstr>                          Жанры      древнерусской       литературы</vt:lpstr>
      <vt:lpstr>       Вступление (зачин –обращение)</vt:lpstr>
      <vt:lpstr>Золотое слово Святослава</vt:lpstr>
      <vt:lpstr>Плач Ярославны</vt:lpstr>
      <vt:lpstr>Бегство Игоря из плена</vt:lpstr>
      <vt:lpstr>Верно-неверно</vt:lpstr>
      <vt:lpstr>Домашнее задание.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Admin</cp:lastModifiedBy>
  <cp:revision>15</cp:revision>
  <dcterms:created xsi:type="dcterms:W3CDTF">2015-03-31T15:17:21Z</dcterms:created>
  <dcterms:modified xsi:type="dcterms:W3CDTF">2017-02-12T10:38:05Z</dcterms:modified>
</cp:coreProperties>
</file>